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7" r:id="rId4"/>
    <p:sldId id="28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57" r:id="rId24"/>
    <p:sldId id="258" r:id="rId25"/>
    <p:sldId id="259" r:id="rId26"/>
    <p:sldId id="260" r:id="rId27"/>
    <p:sldId id="261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K3 INFORMATIKA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Tugas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Tugas kelompok setiap kelompok 5 anggota dikumpulkan di word, pembagian tugas </a:t>
            </a:r>
            <a:endParaRPr lang="en-US"/>
          </a:p>
          <a:p>
            <a:r>
              <a:rPr lang="en-US"/>
              <a:t>Soalnya definisi K3 pada ergonomic komputer kursi meja komputer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2825" y="994410"/>
            <a:ext cx="9206865" cy="5546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non pain chair</a:t>
            </a:r>
            <a:endParaRPr 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4645" y="1456690"/>
            <a:ext cx="3944620" cy="3944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6500" y="1825625"/>
            <a:ext cx="723773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WPS Presentation</Application>
  <PresentationFormat>Widescreen</PresentationFormat>
  <Paragraphs>10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K3 INFORMATIKA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INFORMATIKA</dc:title>
  <dc:creator/>
  <cp:lastModifiedBy>ACER ASPIRE</cp:lastModifiedBy>
  <cp:revision>8</cp:revision>
  <dcterms:created xsi:type="dcterms:W3CDTF">2023-09-05T20:23:00Z</dcterms:created>
  <dcterms:modified xsi:type="dcterms:W3CDTF">2023-09-06T01:23:46Z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A194213D21964ED4899669D5EB8817B6_11</vt:lpwstr>
  </property>
  <property fmtid="{D5CDD505-2E9C-101B-9397-08002B2CF9AE}" pid="3" name="KSOProductBuildVer">
    <vt:lpwstr>1033-12.2.0.13201</vt:lpwstr>
  </property>
</Properties>
</file>